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428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217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796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277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537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3160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244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676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60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11515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2942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1484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974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611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19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0B850-5D13-4A97-8D03-9BAC81849A8D}" type="datetimeFigureOut">
              <a:rPr lang="en-GB" smtClean="0"/>
              <a:t>19/04/2023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F962D8D-0007-480E-8748-1C2802304D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987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9555-apple-fruit-free-png-imag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pexels.com/photo/orange-fruit-161559/" TargetMode="Externa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C9101-996C-4AC7-A70A-E32BC4D87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5218" y="327233"/>
            <a:ext cx="9342783" cy="657505"/>
          </a:xfrm>
        </p:spPr>
        <p:txBody>
          <a:bodyPr>
            <a:normAutofit fontScale="90000"/>
          </a:bodyPr>
          <a:lstStyle/>
          <a:p>
            <a:pPr algn="l"/>
            <a:r>
              <a:rPr lang="en-GB" sz="4800" b="1" dirty="0">
                <a:solidFill>
                  <a:schemeClr val="accent2">
                    <a:lumMod val="75000"/>
                  </a:schemeClr>
                </a:solidFill>
              </a:rPr>
              <a:t>Breakfast &amp; After-School Club Menu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7792A0-4AF9-4D0B-8C10-F44B015490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2031" y="984739"/>
            <a:ext cx="10957509" cy="4448651"/>
          </a:xfrm>
        </p:spPr>
        <p:txBody>
          <a:bodyPr>
            <a:normAutofit lnSpcReduction="10000"/>
          </a:bodyPr>
          <a:lstStyle/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lang="en-GB" sz="2400" b="1" dirty="0"/>
              <a:t>Food options provided vary from day to day, from the wide selection below: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/>
              <a:t>Drinks: </a:t>
            </a:r>
            <a:r>
              <a:rPr lang="en-GB" sz="2400" dirty="0"/>
              <a:t>milk and water    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/>
              <a:t>Cereals: </a:t>
            </a:r>
            <a:r>
              <a:rPr lang="en-GB" sz="2400" dirty="0"/>
              <a:t>wheat biscuit cereal &amp; shredded wholegrain cereal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/>
              <a:t>Food: </a:t>
            </a:r>
            <a:r>
              <a:rPr lang="en-GB" sz="2400" dirty="0"/>
              <a:t>yoghurts, bagels, grated cheese and crackers, salami, pitta bread and wraps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/>
              <a:t>Spreads/Toppings:  </a:t>
            </a:r>
            <a:r>
              <a:rPr lang="en-GB" sz="2400"/>
              <a:t>Marmite, butter </a:t>
            </a:r>
            <a:r>
              <a:rPr lang="en-GB" sz="2400" dirty="0"/>
              <a:t>and low-sugar jam</a:t>
            </a: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400" b="1" dirty="0"/>
              <a:t>Fruit &amp; Vegetables:</a:t>
            </a:r>
            <a:r>
              <a:rPr lang="en-GB" sz="2400" dirty="0"/>
              <a:t> satsumas, red &amp; green grapes, pears, apples, pineapple, melon, blueberries, strawberries, tomatoes, cucumber, carrots and peppers</a:t>
            </a:r>
            <a:endParaRPr lang="en-GB" sz="1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435B38-282D-4E97-AC4D-D3B573AF79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457619" y="5054145"/>
            <a:ext cx="2520028" cy="158530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8427D46-E987-4908-A523-F65B9E6FFA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341021" y="4945732"/>
            <a:ext cx="2659857" cy="17440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3261114-4AAD-459B-A1EE-CFADCD1261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265231" y="5080649"/>
            <a:ext cx="2520028" cy="1585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97043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81</TotalTime>
  <Words>91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Trebuchet MS</vt:lpstr>
      <vt:lpstr>Wingdings 3</vt:lpstr>
      <vt:lpstr>Facet</vt:lpstr>
      <vt:lpstr>Breakfast &amp; After-School Club Menu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After School Club – snacks available</dc:title>
  <dc:creator>Lisa Mabey</dc:creator>
  <cp:lastModifiedBy>Catherine Hill</cp:lastModifiedBy>
  <cp:revision>11</cp:revision>
  <cp:lastPrinted>2023-04-19T11:51:45Z</cp:lastPrinted>
  <dcterms:created xsi:type="dcterms:W3CDTF">2022-10-19T15:25:09Z</dcterms:created>
  <dcterms:modified xsi:type="dcterms:W3CDTF">2023-04-19T11:56:05Z</dcterms:modified>
</cp:coreProperties>
</file>